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2" r:id="rId4"/>
    <p:sldId id="265" r:id="rId5"/>
    <p:sldId id="266" r:id="rId6"/>
    <p:sldId id="26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Fave Script Bold Pro" pitchFamily="2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2CC05-94AB-4445-BA49-FBB1B29693AF}" v="1587" dt="2022-08-12T20:37:33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5308" autoAdjust="0"/>
  </p:normalViewPr>
  <p:slideViewPr>
    <p:cSldViewPr snapToGrid="0">
      <p:cViewPr varScale="1">
        <p:scale>
          <a:sx n="42" d="100"/>
          <a:sy n="42" d="100"/>
        </p:scale>
        <p:origin x="6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10C2CC05-94AB-4445-BA49-FBB1B29693AF}"/>
    <pc:docChg chg="custSel delSld modSld">
      <pc:chgData name="Stan Cox" userId="9376f276357bfffd" providerId="LiveId" clId="{10C2CC05-94AB-4445-BA49-FBB1B29693AF}" dt="2022-08-12T20:38:10.194" v="1916" actId="14"/>
      <pc:docMkLst>
        <pc:docMk/>
      </pc:docMkLst>
      <pc:sldChg chg="modSp mod">
        <pc:chgData name="Stan Cox" userId="9376f276357bfffd" providerId="LiveId" clId="{10C2CC05-94AB-4445-BA49-FBB1B29693AF}" dt="2022-08-12T19:15:43.234" v="32" actId="20577"/>
        <pc:sldMkLst>
          <pc:docMk/>
          <pc:sldMk cId="766608772" sldId="256"/>
        </pc:sldMkLst>
        <pc:spChg chg="mod">
          <ac:chgData name="Stan Cox" userId="9376f276357bfffd" providerId="LiveId" clId="{10C2CC05-94AB-4445-BA49-FBB1B29693AF}" dt="2022-08-12T19:15:43.234" v="32" actId="20577"/>
          <ac:spMkLst>
            <pc:docMk/>
            <pc:sldMk cId="766608772" sldId="256"/>
            <ac:spMk id="3" creationId="{E4DD9DC3-1C93-65A8-FFDB-5336824C4B9D}"/>
          </ac:spMkLst>
        </pc:spChg>
      </pc:sldChg>
      <pc:sldChg chg="modSp mod modAnim modNotesTx">
        <pc:chgData name="Stan Cox" userId="9376f276357bfffd" providerId="LiveId" clId="{10C2CC05-94AB-4445-BA49-FBB1B29693AF}" dt="2022-08-12T19:24:47.187" v="292" actId="20577"/>
        <pc:sldMkLst>
          <pc:docMk/>
          <pc:sldMk cId="3385963905" sldId="259"/>
        </pc:sldMkLst>
        <pc:spChg chg="mod">
          <ac:chgData name="Stan Cox" userId="9376f276357bfffd" providerId="LiveId" clId="{10C2CC05-94AB-4445-BA49-FBB1B29693AF}" dt="2022-08-12T19:23:13.126" v="91" actId="14100"/>
          <ac:spMkLst>
            <pc:docMk/>
            <pc:sldMk cId="3385963905" sldId="259"/>
            <ac:spMk id="2" creationId="{66804595-05AC-A6B3-9655-6C0B5BD48B61}"/>
          </ac:spMkLst>
        </pc:spChg>
        <pc:spChg chg="mod">
          <ac:chgData name="Stan Cox" userId="9376f276357bfffd" providerId="LiveId" clId="{10C2CC05-94AB-4445-BA49-FBB1B29693AF}" dt="2022-08-12T19:24:38.076" v="291" actId="14100"/>
          <ac:spMkLst>
            <pc:docMk/>
            <pc:sldMk cId="3385963905" sldId="259"/>
            <ac:spMk id="3" creationId="{E4DD9DC3-1C93-65A8-FFDB-5336824C4B9D}"/>
          </ac:spMkLst>
        </pc:spChg>
      </pc:sldChg>
      <pc:sldChg chg="modSp mod modAnim modNotesTx">
        <pc:chgData name="Stan Cox" userId="9376f276357bfffd" providerId="LiveId" clId="{10C2CC05-94AB-4445-BA49-FBB1B29693AF}" dt="2022-08-12T20:38:10.194" v="1916" actId="14"/>
        <pc:sldMkLst>
          <pc:docMk/>
          <pc:sldMk cId="991016528" sldId="262"/>
        </pc:sldMkLst>
        <pc:spChg chg="mod">
          <ac:chgData name="Stan Cox" userId="9376f276357bfffd" providerId="LiveId" clId="{10C2CC05-94AB-4445-BA49-FBB1B29693AF}" dt="2022-08-12T19:25:27.986" v="348" actId="20577"/>
          <ac:spMkLst>
            <pc:docMk/>
            <pc:sldMk cId="991016528" sldId="262"/>
            <ac:spMk id="2" creationId="{66804595-05AC-A6B3-9655-6C0B5BD48B61}"/>
          </ac:spMkLst>
        </pc:spChg>
        <pc:spChg chg="mod">
          <ac:chgData name="Stan Cox" userId="9376f276357bfffd" providerId="LiveId" clId="{10C2CC05-94AB-4445-BA49-FBB1B29693AF}" dt="2022-08-12T19:30:07.048" v="770" actId="403"/>
          <ac:spMkLst>
            <pc:docMk/>
            <pc:sldMk cId="991016528" sldId="262"/>
            <ac:spMk id="3" creationId="{E4DD9DC3-1C93-65A8-FFDB-5336824C4B9D}"/>
          </ac:spMkLst>
        </pc:spChg>
      </pc:sldChg>
      <pc:sldChg chg="modSp mod modAnim modNotesTx">
        <pc:chgData name="Stan Cox" userId="9376f276357bfffd" providerId="LiveId" clId="{10C2CC05-94AB-4445-BA49-FBB1B29693AF}" dt="2022-08-12T20:38:03.892" v="1914" actId="14"/>
        <pc:sldMkLst>
          <pc:docMk/>
          <pc:sldMk cId="2117940456" sldId="265"/>
        </pc:sldMkLst>
        <pc:spChg chg="mod">
          <ac:chgData name="Stan Cox" userId="9376f276357bfffd" providerId="LiveId" clId="{10C2CC05-94AB-4445-BA49-FBB1B29693AF}" dt="2022-08-12T19:29:39.924" v="767" actId="20577"/>
          <ac:spMkLst>
            <pc:docMk/>
            <pc:sldMk cId="2117940456" sldId="265"/>
            <ac:spMk id="2" creationId="{66804595-05AC-A6B3-9655-6C0B5BD48B61}"/>
          </ac:spMkLst>
        </pc:spChg>
        <pc:spChg chg="mod">
          <ac:chgData name="Stan Cox" userId="9376f276357bfffd" providerId="LiveId" clId="{10C2CC05-94AB-4445-BA49-FBB1B29693AF}" dt="2022-08-12T19:56:38.068" v="1151" actId="14100"/>
          <ac:spMkLst>
            <pc:docMk/>
            <pc:sldMk cId="2117940456" sldId="265"/>
            <ac:spMk id="3" creationId="{E4DD9DC3-1C93-65A8-FFDB-5336824C4B9D}"/>
          </ac:spMkLst>
        </pc:spChg>
      </pc:sldChg>
      <pc:sldChg chg="modSp mod modAnim modNotesTx">
        <pc:chgData name="Stan Cox" userId="9376f276357bfffd" providerId="LiveId" clId="{10C2CC05-94AB-4445-BA49-FBB1B29693AF}" dt="2022-08-12T20:37:57.926" v="1912" actId="14"/>
        <pc:sldMkLst>
          <pc:docMk/>
          <pc:sldMk cId="1737712900" sldId="266"/>
        </pc:sldMkLst>
        <pc:spChg chg="mod">
          <ac:chgData name="Stan Cox" userId="9376f276357bfffd" providerId="LiveId" clId="{10C2CC05-94AB-4445-BA49-FBB1B29693AF}" dt="2022-08-12T19:57:06.799" v="1171" actId="6549"/>
          <ac:spMkLst>
            <pc:docMk/>
            <pc:sldMk cId="1737712900" sldId="266"/>
            <ac:spMk id="2" creationId="{66804595-05AC-A6B3-9655-6C0B5BD48B61}"/>
          </ac:spMkLst>
        </pc:spChg>
        <pc:spChg chg="mod">
          <ac:chgData name="Stan Cox" userId="9376f276357bfffd" providerId="LiveId" clId="{10C2CC05-94AB-4445-BA49-FBB1B29693AF}" dt="2022-08-12T19:58:49.914" v="1429" actId="14100"/>
          <ac:spMkLst>
            <pc:docMk/>
            <pc:sldMk cId="1737712900" sldId="266"/>
            <ac:spMk id="3" creationId="{E4DD9DC3-1C93-65A8-FFDB-5336824C4B9D}"/>
          </ac:spMkLst>
        </pc:spChg>
      </pc:sldChg>
      <pc:sldChg chg="modSp mod modAnim modNotesTx">
        <pc:chgData name="Stan Cox" userId="9376f276357bfffd" providerId="LiveId" clId="{10C2CC05-94AB-4445-BA49-FBB1B29693AF}" dt="2022-08-12T20:37:41.522" v="1909" actId="6549"/>
        <pc:sldMkLst>
          <pc:docMk/>
          <pc:sldMk cId="2364043306" sldId="267"/>
        </pc:sldMkLst>
        <pc:spChg chg="mod">
          <ac:chgData name="Stan Cox" userId="9376f276357bfffd" providerId="LiveId" clId="{10C2CC05-94AB-4445-BA49-FBB1B29693AF}" dt="2022-08-12T20:02:06.088" v="1906" actId="20577"/>
          <ac:spMkLst>
            <pc:docMk/>
            <pc:sldMk cId="2364043306" sldId="267"/>
            <ac:spMk id="2" creationId="{66804595-05AC-A6B3-9655-6C0B5BD48B61}"/>
          </ac:spMkLst>
        </pc:spChg>
        <pc:spChg chg="mod">
          <ac:chgData name="Stan Cox" userId="9376f276357bfffd" providerId="LiveId" clId="{10C2CC05-94AB-4445-BA49-FBB1B29693AF}" dt="2022-08-12T20:37:33.174" v="1907" actId="20577"/>
          <ac:spMkLst>
            <pc:docMk/>
            <pc:sldMk cId="2364043306" sldId="267"/>
            <ac:spMk id="3" creationId="{E4DD9DC3-1C93-65A8-FFDB-5336824C4B9D}"/>
          </ac:spMkLst>
        </pc:spChg>
      </pc:sldChg>
      <pc:sldChg chg="del">
        <pc:chgData name="Stan Cox" userId="9376f276357bfffd" providerId="LiveId" clId="{10C2CC05-94AB-4445-BA49-FBB1B29693AF}" dt="2022-08-12T20:37:37.624" v="1908" actId="47"/>
        <pc:sldMkLst>
          <pc:docMk/>
          <pc:sldMk cId="105694639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50508-2212-4351-B552-2BAEDB04665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43FB-B295-4D2E-8E5C-EDD8A2CF9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443FB-B295-4D2E-8E5C-EDD8A2CF97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8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443FB-B295-4D2E-8E5C-EDD8A2CF97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8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443FB-B295-4D2E-8E5C-EDD8A2CF97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3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443FB-B295-4D2E-8E5C-EDD8A2CF97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7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443FB-B295-4D2E-8E5C-EDD8A2CF97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9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83DB-72E1-AA17-ED75-099247C0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287EE-2BD0-3EFE-FDE1-6328E935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3F312-8333-563F-E120-EEF3168C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D1FB-8EC9-E437-E2C0-AD665880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47DB-97E8-DEA5-2FC1-61E04B10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50E5-C66C-D290-BFC3-FC15CEB7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088BF-103C-16AC-2DE4-0F88091A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FA0DA-3189-9680-80F0-E7B3FDC7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04FB-CCFF-FCE1-B913-B1F75928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50E3-E862-1739-FF51-93A4D61B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9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E34EE-3173-0011-AC6C-628E5BDF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AB1D6-F79D-0143-1FA0-637CD8C48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CC8C-E005-DC41-A75B-79BBB511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7A6A-6924-3FC6-4DD8-4C408009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D7F6-005E-AD49-DAC1-9909AC4C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08E2-F291-ED50-5DA2-42F163FA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A42E-957E-3EF5-D6EC-D44F0C0B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1073-E338-7EA6-895C-B862368D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1B5D-D25B-567D-8B4F-BF0B6D7E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DE51-EE86-6797-A03A-385D0F68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F68D-694F-A912-01AF-2D1E7F0B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F3EEC-AB41-3140-2783-427811B2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1131-05D6-11AA-ABE9-0C92F08A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83813-B4F6-958A-2F58-81BBD935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081E-5503-79F0-CB76-A8BD3399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31B3-C455-AF6B-841B-1B912628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AF60-46E8-167C-E46A-200267B4C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4BEBD-70DC-3F2F-AAF9-1A598C1B6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93D3A-7ABD-7B93-657F-81D0687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1DB55-6BDC-5EBE-6B94-3821A83D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02D94-8465-D68E-AF21-454C8E3E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EECC-DEC4-302A-64B6-A0818C8F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6E5DA-280C-53CC-8E08-9C7C1856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9E5F-CF5D-0948-3F1A-4F62A1B56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5CBC1-FCEC-70F7-D49D-483085DEB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4AD3F-8180-614E-F480-2B1FA7D1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CB17E-F6E5-C421-6BE7-9146CC36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F15AC-BB9B-28DB-9C93-C977D0E4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D65DB-784B-902D-9890-95404CD2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0B0D-A871-E1BC-25EF-EE3FF3CC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46AF2-EE37-2CE3-5332-8A3176B5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58ED-DEE8-78E7-D2EF-48A0927B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8E81-CAC8-7372-A021-B289EE50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DAF00-1D99-C1AB-B03E-B09185C5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191EA-28E7-36E6-8389-DF53D664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95B94-DAE6-4E5C-7797-0B33166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9E08-A3B2-FC40-1259-1C0E81DA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22829-3C44-CFE8-D18B-23AA6651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05749-92FA-F43B-894F-F24CC3A00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412C9-1E4D-2F12-6DC0-2092FD2B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4907-3FC7-2C09-2BC2-4FDEEC6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77A89-A41D-D59C-777C-51EE2A6D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F18D-551C-259B-697B-AD1EC588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B5C4-EAA6-EC5D-7FFB-CDA8F9604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D0566-9180-F015-319A-CBEB510D6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11C3-2D64-2DF5-09CE-D8F34215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F8B90-5678-B3C5-0CA8-B93B4E22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279EC-08CC-C6C5-0350-3EB3F383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C424E-0296-839F-984D-5EA45E0E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B5092-475A-B86D-4AF8-C85056A3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3FEEC-0359-042B-42FC-2AAB4259D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8A9A-6657-45A2-9481-5DA11FBEE26B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2DD4-208C-F6AF-333E-A1CDB9CCA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F6161-906A-CB1A-364C-02BB602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Learning How to Study the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5588145"/>
            <a:ext cx="9144000" cy="951807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Preparing Sermons &amp; Bible Classes</a:t>
            </a:r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B31CCD12-861E-B54F-6522-D9AAB80B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85" y="1800224"/>
            <a:ext cx="5993207" cy="3371179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666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76" y="216448"/>
            <a:ext cx="11598287" cy="977352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Suggestions:  Common to Class &amp; Sermon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49" y="1346200"/>
            <a:ext cx="11147183" cy="529535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Emphasize the word of God (2 Timothy 2:15)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Carefully prepare and use illustrations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advantage of study helps (with caution)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application to student or hearer</a:t>
            </a:r>
          </a:p>
        </p:txBody>
      </p:sp>
    </p:spTree>
    <p:extLst>
      <p:ext uri="{BB962C8B-B14F-4D97-AF65-F5344CB8AC3E}">
        <p14:creationId xmlns:p14="http://schemas.microsoft.com/office/powerpoint/2010/main" val="33859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77" y="216448"/>
            <a:ext cx="10610192" cy="977352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Suggestions Directed to Sermon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777" y="1346200"/>
            <a:ext cx="11415407" cy="529535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the type of sermon: Exegetical, Topical or Doctrinal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in preparation, the importance of understanding scripture in proper context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to be logical and structured in preparation and delivery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three point outline is typical, (see handout)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77" y="216448"/>
            <a:ext cx="10610192" cy="977352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Suggestions Directed to Class Lesson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913" y="1346200"/>
            <a:ext cx="11433695" cy="529535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Important:  A Curriculum to have a well rounded course of study! (Including Doctrinal studies).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lesson and projects age appropriate. (Use them to adorn the word, not the main purpose of class).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Singing of songs important for small children.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(especially in quarter system)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aware of attention limitations based on age.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9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76" y="256032"/>
            <a:ext cx="11561711" cy="1207008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Discussion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700784"/>
            <a:ext cx="11137392" cy="4940767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anyone need clarification regarding any element of sermon preparation or class preparation? (Anything we did not cover?)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Resources that can be used (class)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advice from qualified and experienced teachers?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7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776" y="256032"/>
            <a:ext cx="11561711" cy="950976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Next Sunday’s Assignment  (Preparing a Class)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1335024"/>
            <a:ext cx="11119104" cy="5306527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topic: text, character, event?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statement of intent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at least 3 major points with scripture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an age appropriate task, craft or visual aid (for primary and young children’s classes)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list of 3-5 questions (older children/adults)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older class, prepare one good discussion question.</a:t>
            </a:r>
          </a:p>
        </p:txBody>
      </p:sp>
    </p:spTree>
    <p:extLst>
      <p:ext uri="{BB962C8B-B14F-4D97-AF65-F5344CB8AC3E}">
        <p14:creationId xmlns:p14="http://schemas.microsoft.com/office/powerpoint/2010/main" val="23640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282</Words>
  <Application>Microsoft Office PowerPoint</Application>
  <PresentationFormat>Widescreen</PresentationFormat>
  <Paragraphs>34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Arial</vt:lpstr>
      <vt:lpstr>Fave Script Bold Pro</vt:lpstr>
      <vt:lpstr>Calibri</vt:lpstr>
      <vt:lpstr>Office Theme</vt:lpstr>
      <vt:lpstr>Learning How to Study the Bible</vt:lpstr>
      <vt:lpstr>Suggestions:  Common to Class &amp; Sermon Preparation</vt:lpstr>
      <vt:lpstr>Suggestions Directed to Sermon Preparation</vt:lpstr>
      <vt:lpstr>Suggestions Directed to Class Lesson Preparation</vt:lpstr>
      <vt:lpstr>Discussion</vt:lpstr>
      <vt:lpstr>Next Sunday’s Assignment  (Preparing a Class)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How to Study the Bible</dc:title>
  <dc:creator>Stan Cox</dc:creator>
  <cp:lastModifiedBy>Stan Cox</cp:lastModifiedBy>
  <cp:revision>8</cp:revision>
  <dcterms:created xsi:type="dcterms:W3CDTF">2022-06-03T22:42:35Z</dcterms:created>
  <dcterms:modified xsi:type="dcterms:W3CDTF">2022-08-12T20:38:11Z</dcterms:modified>
</cp:coreProperties>
</file>